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3" r:id="rId6"/>
    <p:sldId id="260" r:id="rId7"/>
    <p:sldId id="265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974014-2A24-4D11-A53C-37EA4A3F410D}" v="146" dt="2024-10-04T07:35:45.8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ash hossain" userId="b6f424ac21c5d917" providerId="LiveId" clId="{21974014-2A24-4D11-A53C-37EA4A3F410D}"/>
    <pc:docChg chg="undo custSel addSld delSld modSld">
      <pc:chgData name="akash hossain" userId="b6f424ac21c5d917" providerId="LiveId" clId="{21974014-2A24-4D11-A53C-37EA4A3F410D}" dt="2024-10-04T07:35:45.889" v="1060"/>
      <pc:docMkLst>
        <pc:docMk/>
      </pc:docMkLst>
      <pc:sldChg chg="addSp delSp modSp mod modTransition modClrScheme chgLayout">
        <pc:chgData name="akash hossain" userId="b6f424ac21c5d917" providerId="LiveId" clId="{21974014-2A24-4D11-A53C-37EA4A3F410D}" dt="2024-10-04T07:29:36.653" v="1045"/>
        <pc:sldMkLst>
          <pc:docMk/>
          <pc:sldMk cId="2539019366" sldId="256"/>
        </pc:sldMkLst>
        <pc:spChg chg="del mod ord">
          <ac:chgData name="akash hossain" userId="b6f424ac21c5d917" providerId="LiveId" clId="{21974014-2A24-4D11-A53C-37EA4A3F410D}" dt="2024-10-03T19:51:37.433" v="0" actId="700"/>
          <ac:spMkLst>
            <pc:docMk/>
            <pc:sldMk cId="2539019366" sldId="256"/>
            <ac:spMk id="2" creationId="{8A85C93C-5333-BB21-9EE0-B2AFB3198ACE}"/>
          </ac:spMkLst>
        </pc:spChg>
        <pc:spChg chg="del mod ord">
          <ac:chgData name="akash hossain" userId="b6f424ac21c5d917" providerId="LiveId" clId="{21974014-2A24-4D11-A53C-37EA4A3F410D}" dt="2024-10-03T19:51:37.433" v="0" actId="700"/>
          <ac:spMkLst>
            <pc:docMk/>
            <pc:sldMk cId="2539019366" sldId="256"/>
            <ac:spMk id="3" creationId="{B4D68A56-83C1-72D1-FED4-CF269918ED9B}"/>
          </ac:spMkLst>
        </pc:spChg>
        <pc:spChg chg="add mod ord">
          <ac:chgData name="akash hossain" userId="b6f424ac21c5d917" providerId="LiveId" clId="{21974014-2A24-4D11-A53C-37EA4A3F410D}" dt="2024-10-03T19:56:09.082" v="52" actId="20577"/>
          <ac:spMkLst>
            <pc:docMk/>
            <pc:sldMk cId="2539019366" sldId="256"/>
            <ac:spMk id="4" creationId="{95373094-29E2-9D0E-DB12-9BE31BC20144}"/>
          </ac:spMkLst>
        </pc:spChg>
        <pc:spChg chg="add del mod ord">
          <ac:chgData name="akash hossain" userId="b6f424ac21c5d917" providerId="LiveId" clId="{21974014-2A24-4D11-A53C-37EA4A3F410D}" dt="2024-10-03T19:57:53.221" v="53"/>
          <ac:spMkLst>
            <pc:docMk/>
            <pc:sldMk cId="2539019366" sldId="256"/>
            <ac:spMk id="5" creationId="{CFA0F9D7-58FD-EBED-7E64-BAC1173DF6DF}"/>
          </ac:spMkLst>
        </pc:spChg>
        <pc:graphicFrameChg chg="add del mod modGraphic">
          <ac:chgData name="akash hossain" userId="b6f424ac21c5d917" providerId="LiveId" clId="{21974014-2A24-4D11-A53C-37EA4A3F410D}" dt="2024-10-03T19:58:55.830" v="59" actId="3680"/>
          <ac:graphicFrameMkLst>
            <pc:docMk/>
            <pc:sldMk cId="2539019366" sldId="256"/>
            <ac:graphicFrameMk id="7" creationId="{624804B6-2E85-F15A-DB90-A2A81C7B8851}"/>
          </ac:graphicFrameMkLst>
        </pc:graphicFrameChg>
        <pc:graphicFrameChg chg="add mod modGraphic">
          <ac:chgData name="akash hossain" userId="b6f424ac21c5d917" providerId="LiveId" clId="{21974014-2A24-4D11-A53C-37EA4A3F410D}" dt="2024-10-04T07:03:06.321" v="1031" actId="14100"/>
          <ac:graphicFrameMkLst>
            <pc:docMk/>
            <pc:sldMk cId="2539019366" sldId="256"/>
            <ac:graphicFrameMk id="8" creationId="{892BA1FF-8CCF-92E4-937C-B4AC992F39D9}"/>
          </ac:graphicFrameMkLst>
        </pc:graphicFrameChg>
        <pc:picChg chg="add mod">
          <ac:chgData name="akash hossain" userId="b6f424ac21c5d917" providerId="LiveId" clId="{21974014-2A24-4D11-A53C-37EA4A3F410D}" dt="2024-10-03T20:00:12.132" v="65" actId="1076"/>
          <ac:picMkLst>
            <pc:docMk/>
            <pc:sldMk cId="2539019366" sldId="256"/>
            <ac:picMk id="6" creationId="{7C69918B-33B8-CF85-3099-A7B094042A68}"/>
          </ac:picMkLst>
        </pc:picChg>
      </pc:sldChg>
      <pc:sldChg chg="addSp delSp modSp new mod modTransition chgLayout">
        <pc:chgData name="akash hossain" userId="b6f424ac21c5d917" providerId="LiveId" clId="{21974014-2A24-4D11-A53C-37EA4A3F410D}" dt="2024-10-04T07:33:51.373" v="1051"/>
        <pc:sldMkLst>
          <pc:docMk/>
          <pc:sldMk cId="1246705584" sldId="257"/>
        </pc:sldMkLst>
        <pc:spChg chg="mod ord">
          <ac:chgData name="akash hossain" userId="b6f424ac21c5d917" providerId="LiveId" clId="{21974014-2A24-4D11-A53C-37EA4A3F410D}" dt="2024-10-03T20:20:55.103" v="363" actId="700"/>
          <ac:spMkLst>
            <pc:docMk/>
            <pc:sldMk cId="1246705584" sldId="257"/>
            <ac:spMk id="2" creationId="{B43CA2B9-C3D7-E207-1640-9D4CE3210CC2}"/>
          </ac:spMkLst>
        </pc:spChg>
        <pc:spChg chg="mod ord">
          <ac:chgData name="akash hossain" userId="b6f424ac21c5d917" providerId="LiveId" clId="{21974014-2A24-4D11-A53C-37EA4A3F410D}" dt="2024-10-04T04:05:55.624" v="412" actId="5793"/>
          <ac:spMkLst>
            <pc:docMk/>
            <pc:sldMk cId="1246705584" sldId="257"/>
            <ac:spMk id="3" creationId="{6537B89E-E51E-9F2E-069C-705F59CDADFE}"/>
          </ac:spMkLst>
        </pc:spChg>
        <pc:spChg chg="mod">
          <ac:chgData name="akash hossain" userId="b6f424ac21c5d917" providerId="LiveId" clId="{21974014-2A24-4D11-A53C-37EA4A3F410D}" dt="2024-10-04T04:07:22.251" v="431" actId="207"/>
          <ac:spMkLst>
            <pc:docMk/>
            <pc:sldMk cId="1246705584" sldId="257"/>
            <ac:spMk id="5" creationId="{888781F7-222D-5A7B-63BC-C25F2A928841}"/>
          </ac:spMkLst>
        </pc:spChg>
        <pc:spChg chg="add del mod">
          <ac:chgData name="akash hossain" userId="b6f424ac21c5d917" providerId="LiveId" clId="{21974014-2A24-4D11-A53C-37EA4A3F410D}" dt="2024-10-03T20:22:47.385" v="371" actId="478"/>
          <ac:spMkLst>
            <pc:docMk/>
            <pc:sldMk cId="1246705584" sldId="257"/>
            <ac:spMk id="7" creationId="{F3A3BFB5-7D6C-4A1B-D8F1-DA81D8CD707B}"/>
          </ac:spMkLst>
        </pc:spChg>
        <pc:graphicFrameChg chg="add mod modGraphic">
          <ac:chgData name="akash hossain" userId="b6f424ac21c5d917" providerId="LiveId" clId="{21974014-2A24-4D11-A53C-37EA4A3F410D}" dt="2024-10-04T04:28:30.930" v="496" actId="1076"/>
          <ac:graphicFrameMkLst>
            <pc:docMk/>
            <pc:sldMk cId="1246705584" sldId="257"/>
            <ac:graphicFrameMk id="4" creationId="{50BFBAA8-5C5E-4E42-87F8-C847C9DC070C}"/>
          </ac:graphicFrameMkLst>
        </pc:graphicFrameChg>
        <pc:picChg chg="add mod">
          <ac:chgData name="akash hossain" userId="b6f424ac21c5d917" providerId="LiveId" clId="{21974014-2A24-4D11-A53C-37EA4A3F410D}" dt="2024-10-03T20:23:39.774" v="380" actId="1076"/>
          <ac:picMkLst>
            <pc:docMk/>
            <pc:sldMk cId="1246705584" sldId="257"/>
            <ac:picMk id="6" creationId="{6C080650-29D5-7A51-0C41-81DD67EBE4EA}"/>
          </ac:picMkLst>
        </pc:picChg>
      </pc:sldChg>
      <pc:sldChg chg="addSp delSp modSp new del mod modClrScheme chgLayout">
        <pc:chgData name="akash hossain" userId="b6f424ac21c5d917" providerId="LiveId" clId="{21974014-2A24-4D11-A53C-37EA4A3F410D}" dt="2024-10-03T20:16:44.323" v="318" actId="2696"/>
        <pc:sldMkLst>
          <pc:docMk/>
          <pc:sldMk cId="900046858" sldId="258"/>
        </pc:sldMkLst>
        <pc:spChg chg="mod ord">
          <ac:chgData name="akash hossain" userId="b6f424ac21c5d917" providerId="LiveId" clId="{21974014-2A24-4D11-A53C-37EA4A3F410D}" dt="2024-10-03T20:16:31.645" v="317" actId="1076"/>
          <ac:spMkLst>
            <pc:docMk/>
            <pc:sldMk cId="900046858" sldId="258"/>
            <ac:spMk id="2" creationId="{A0054588-0DAC-8F66-07BE-0FE1A030FD8C}"/>
          </ac:spMkLst>
        </pc:spChg>
        <pc:spChg chg="add del">
          <ac:chgData name="akash hossain" userId="b6f424ac21c5d917" providerId="LiveId" clId="{21974014-2A24-4D11-A53C-37EA4A3F410D}" dt="2024-10-03T20:07:03.433" v="234"/>
          <ac:spMkLst>
            <pc:docMk/>
            <pc:sldMk cId="900046858" sldId="258"/>
            <ac:spMk id="3" creationId="{23FB85B7-F353-9D0D-894D-81C7C7E05F54}"/>
          </ac:spMkLst>
        </pc:spChg>
        <pc:graphicFrameChg chg="add del mod ord modGraphic">
          <ac:chgData name="akash hossain" userId="b6f424ac21c5d917" providerId="LiveId" clId="{21974014-2A24-4D11-A53C-37EA4A3F410D}" dt="2024-10-03T20:06:41.027" v="233" actId="3680"/>
          <ac:graphicFrameMkLst>
            <pc:docMk/>
            <pc:sldMk cId="900046858" sldId="258"/>
            <ac:graphicFrameMk id="4" creationId="{FE413E0E-2ACC-09C8-2219-96401842DACC}"/>
          </ac:graphicFrameMkLst>
        </pc:graphicFrameChg>
        <pc:graphicFrameChg chg="add mod ord modGraphic">
          <ac:chgData name="akash hossain" userId="b6f424ac21c5d917" providerId="LiveId" clId="{21974014-2A24-4D11-A53C-37EA4A3F410D}" dt="2024-10-03T20:16:12.767" v="314" actId="1076"/>
          <ac:graphicFrameMkLst>
            <pc:docMk/>
            <pc:sldMk cId="900046858" sldId="258"/>
            <ac:graphicFrameMk id="5" creationId="{2710E9D1-EDE6-66C7-589D-2DF5ED58EE3D}"/>
          </ac:graphicFrameMkLst>
        </pc:graphicFrameChg>
      </pc:sldChg>
      <pc:sldChg chg="addSp modSp new mod modTransition">
        <pc:chgData name="akash hossain" userId="b6f424ac21c5d917" providerId="LiveId" clId="{21974014-2A24-4D11-A53C-37EA4A3F410D}" dt="2024-10-04T07:34:14.789" v="1053"/>
        <pc:sldMkLst>
          <pc:docMk/>
          <pc:sldMk cId="3848714274" sldId="258"/>
        </pc:sldMkLst>
        <pc:spChg chg="mod">
          <ac:chgData name="akash hossain" userId="b6f424ac21c5d917" providerId="LiveId" clId="{21974014-2A24-4D11-A53C-37EA4A3F410D}" dt="2024-10-04T04:29:11.323" v="498" actId="115"/>
          <ac:spMkLst>
            <pc:docMk/>
            <pc:sldMk cId="3848714274" sldId="258"/>
            <ac:spMk id="2" creationId="{960B7083-0D3C-430D-E64E-F8CCE1D74852}"/>
          </ac:spMkLst>
        </pc:spChg>
        <pc:spChg chg="mod">
          <ac:chgData name="akash hossain" userId="b6f424ac21c5d917" providerId="LiveId" clId="{21974014-2A24-4D11-A53C-37EA4A3F410D}" dt="2024-10-03T20:20:09.111" v="357" actId="20577"/>
          <ac:spMkLst>
            <pc:docMk/>
            <pc:sldMk cId="3848714274" sldId="258"/>
            <ac:spMk id="3" creationId="{265A428E-CC76-AAFC-0A01-682BCD6AB1AD}"/>
          </ac:spMkLst>
        </pc:spChg>
        <pc:picChg chg="add mod">
          <ac:chgData name="akash hossain" userId="b6f424ac21c5d917" providerId="LiveId" clId="{21974014-2A24-4D11-A53C-37EA4A3F410D}" dt="2024-10-03T20:20:32.919" v="362" actId="1076"/>
          <ac:picMkLst>
            <pc:docMk/>
            <pc:sldMk cId="3848714274" sldId="258"/>
            <ac:picMk id="5" creationId="{D5B314AA-EAE0-BD48-7B80-08901EF70479}"/>
          </ac:picMkLst>
        </pc:picChg>
      </pc:sldChg>
      <pc:sldChg chg="addSp modSp new mod modTransition">
        <pc:chgData name="akash hossain" userId="b6f424ac21c5d917" providerId="LiveId" clId="{21974014-2A24-4D11-A53C-37EA4A3F410D}" dt="2024-10-04T07:34:35.800" v="1054"/>
        <pc:sldMkLst>
          <pc:docMk/>
          <pc:sldMk cId="4207077774" sldId="259"/>
        </pc:sldMkLst>
        <pc:spChg chg="mod">
          <ac:chgData name="akash hossain" userId="b6f424ac21c5d917" providerId="LiveId" clId="{21974014-2A24-4D11-A53C-37EA4A3F410D}" dt="2024-10-04T04:28:51.106" v="497" actId="115"/>
          <ac:spMkLst>
            <pc:docMk/>
            <pc:sldMk cId="4207077774" sldId="259"/>
            <ac:spMk id="2" creationId="{702AAF2A-191F-6317-395C-7C858590F767}"/>
          </ac:spMkLst>
        </pc:spChg>
        <pc:spChg chg="mod">
          <ac:chgData name="akash hossain" userId="b6f424ac21c5d917" providerId="LiveId" clId="{21974014-2A24-4D11-A53C-37EA4A3F410D}" dt="2024-10-04T04:25:09.968" v="483" actId="1076"/>
          <ac:spMkLst>
            <pc:docMk/>
            <pc:sldMk cId="4207077774" sldId="259"/>
            <ac:spMk id="3" creationId="{12F21E38-2935-4FB8-1767-52BD16CEF2C7}"/>
          </ac:spMkLst>
        </pc:spChg>
        <pc:picChg chg="add mod">
          <ac:chgData name="akash hossain" userId="b6f424ac21c5d917" providerId="LiveId" clId="{21974014-2A24-4D11-A53C-37EA4A3F410D}" dt="2024-10-04T04:28:07.305" v="494" actId="1076"/>
          <ac:picMkLst>
            <pc:docMk/>
            <pc:sldMk cId="4207077774" sldId="259"/>
            <ac:picMk id="5" creationId="{3495348D-962F-47AB-F436-5866138B3B22}"/>
          </ac:picMkLst>
        </pc:picChg>
        <pc:picChg chg="add mod">
          <ac:chgData name="akash hossain" userId="b6f424ac21c5d917" providerId="LiveId" clId="{21974014-2A24-4D11-A53C-37EA4A3F410D}" dt="2024-10-04T04:28:10.193" v="495" actId="1076"/>
          <ac:picMkLst>
            <pc:docMk/>
            <pc:sldMk cId="4207077774" sldId="259"/>
            <ac:picMk id="7" creationId="{13285FA0-92A4-5EB3-C12E-A46DB31FF4B5}"/>
          </ac:picMkLst>
        </pc:picChg>
      </pc:sldChg>
      <pc:sldChg chg="addSp delSp modSp new mod modTransition modClrScheme chgLayout">
        <pc:chgData name="akash hossain" userId="b6f424ac21c5d917" providerId="LiveId" clId="{21974014-2A24-4D11-A53C-37EA4A3F410D}" dt="2024-10-04T04:55:23.678" v="785" actId="1076"/>
        <pc:sldMkLst>
          <pc:docMk/>
          <pc:sldMk cId="371752606" sldId="260"/>
        </pc:sldMkLst>
        <pc:spChg chg="add del mod">
          <ac:chgData name="akash hossain" userId="b6f424ac21c5d917" providerId="LiveId" clId="{21974014-2A24-4D11-A53C-37EA4A3F410D}" dt="2024-10-04T04:39:11.153" v="544" actId="700"/>
          <ac:spMkLst>
            <pc:docMk/>
            <pc:sldMk cId="371752606" sldId="260"/>
            <ac:spMk id="2" creationId="{F3A45173-8859-3C8F-5BD8-F4F7805C4658}"/>
          </ac:spMkLst>
        </pc:spChg>
        <pc:spChg chg="add del mod">
          <ac:chgData name="akash hossain" userId="b6f424ac21c5d917" providerId="LiveId" clId="{21974014-2A24-4D11-A53C-37EA4A3F410D}" dt="2024-10-04T04:39:11.153" v="544" actId="700"/>
          <ac:spMkLst>
            <pc:docMk/>
            <pc:sldMk cId="371752606" sldId="260"/>
            <ac:spMk id="3" creationId="{C5CEA642-4E3B-435F-F79C-DE37F07E8BCB}"/>
          </ac:spMkLst>
        </pc:spChg>
        <pc:spChg chg="add del mod">
          <ac:chgData name="akash hossain" userId="b6f424ac21c5d917" providerId="LiveId" clId="{21974014-2A24-4D11-A53C-37EA4A3F410D}" dt="2024-10-04T04:40:36.692" v="557" actId="22"/>
          <ac:spMkLst>
            <pc:docMk/>
            <pc:sldMk cId="371752606" sldId="260"/>
            <ac:spMk id="11" creationId="{5C7457A9-32ED-4A14-99F3-7388871F08F3}"/>
          </ac:spMkLst>
        </pc:spChg>
        <pc:spChg chg="add del mod ord">
          <ac:chgData name="akash hossain" userId="b6f424ac21c5d917" providerId="LiveId" clId="{21974014-2A24-4D11-A53C-37EA4A3F410D}" dt="2024-10-04T04:49:11.771" v="725" actId="700"/>
          <ac:spMkLst>
            <pc:docMk/>
            <pc:sldMk cId="371752606" sldId="260"/>
            <ac:spMk id="16" creationId="{0065E7BF-C631-B315-2019-D90CE1ED7549}"/>
          </ac:spMkLst>
        </pc:spChg>
        <pc:spChg chg="add del mod ord">
          <ac:chgData name="akash hossain" userId="b6f424ac21c5d917" providerId="LiveId" clId="{21974014-2A24-4D11-A53C-37EA4A3F410D}" dt="2024-10-04T04:49:11.771" v="725" actId="700"/>
          <ac:spMkLst>
            <pc:docMk/>
            <pc:sldMk cId="371752606" sldId="260"/>
            <ac:spMk id="17" creationId="{6C3A6A2A-DFB5-4E88-2812-B3163C7FD460}"/>
          </ac:spMkLst>
        </pc:spChg>
        <pc:spChg chg="add mod ord">
          <ac:chgData name="akash hossain" userId="b6f424ac21c5d917" providerId="LiveId" clId="{21974014-2A24-4D11-A53C-37EA4A3F410D}" dt="2024-10-04T04:52:20.083" v="770" actId="115"/>
          <ac:spMkLst>
            <pc:docMk/>
            <pc:sldMk cId="371752606" sldId="260"/>
            <ac:spMk id="18" creationId="{3F31F16B-3B73-84DA-CF4D-528814A8E3D0}"/>
          </ac:spMkLst>
        </pc:spChg>
        <pc:graphicFrameChg chg="add del">
          <ac:chgData name="akash hossain" userId="b6f424ac21c5d917" providerId="LiveId" clId="{21974014-2A24-4D11-A53C-37EA4A3F410D}" dt="2024-10-04T04:31:41.041" v="504" actId="3680"/>
          <ac:graphicFrameMkLst>
            <pc:docMk/>
            <pc:sldMk cId="371752606" sldId="260"/>
            <ac:graphicFrameMk id="4" creationId="{CEF4B659-B5FD-52A5-C307-22150752F9B0}"/>
          </ac:graphicFrameMkLst>
        </pc:graphicFrameChg>
        <pc:graphicFrameChg chg="add mod">
          <ac:chgData name="akash hossain" userId="b6f424ac21c5d917" providerId="LiveId" clId="{21974014-2A24-4D11-A53C-37EA4A3F410D}" dt="2024-10-04T04:32:00.643" v="505"/>
          <ac:graphicFrameMkLst>
            <pc:docMk/>
            <pc:sldMk cId="371752606" sldId="260"/>
            <ac:graphicFrameMk id="5" creationId="{3F1C9607-1BAE-BE45-DF3B-A3A24D08E7CD}"/>
          </ac:graphicFrameMkLst>
        </pc:graphicFrameChg>
        <pc:graphicFrameChg chg="add mod modGraphic">
          <ac:chgData name="akash hossain" userId="b6f424ac21c5d917" providerId="LiveId" clId="{21974014-2A24-4D11-A53C-37EA4A3F410D}" dt="2024-10-04T04:33:24.488" v="512"/>
          <ac:graphicFrameMkLst>
            <pc:docMk/>
            <pc:sldMk cId="371752606" sldId="260"/>
            <ac:graphicFrameMk id="6" creationId="{776A7355-A763-19A5-883F-B376AC1C5608}"/>
          </ac:graphicFrameMkLst>
        </pc:graphicFrameChg>
        <pc:graphicFrameChg chg="add mod modGraphic">
          <ac:chgData name="akash hossain" userId="b6f424ac21c5d917" providerId="LiveId" clId="{21974014-2A24-4D11-A53C-37EA4A3F410D}" dt="2024-10-04T04:36:24.507" v="538"/>
          <ac:graphicFrameMkLst>
            <pc:docMk/>
            <pc:sldMk cId="371752606" sldId="260"/>
            <ac:graphicFrameMk id="7" creationId="{4AE9AEE4-1C75-B927-BE72-EB6EDC249B1C}"/>
          </ac:graphicFrameMkLst>
        </pc:graphicFrameChg>
        <pc:graphicFrameChg chg="add mod">
          <ac:chgData name="akash hossain" userId="b6f424ac21c5d917" providerId="LiveId" clId="{21974014-2A24-4D11-A53C-37EA4A3F410D}" dt="2024-10-04T04:35:32.835" v="523"/>
          <ac:graphicFrameMkLst>
            <pc:docMk/>
            <pc:sldMk cId="371752606" sldId="260"/>
            <ac:graphicFrameMk id="8" creationId="{AD594BD9-A425-FFEB-1307-AC8F90DF98B2}"/>
          </ac:graphicFrameMkLst>
        </pc:graphicFrameChg>
        <pc:graphicFrameChg chg="add mod modGraphic">
          <ac:chgData name="akash hossain" userId="b6f424ac21c5d917" providerId="LiveId" clId="{21974014-2A24-4D11-A53C-37EA4A3F410D}" dt="2024-10-04T04:36:19.471" v="532"/>
          <ac:graphicFrameMkLst>
            <pc:docMk/>
            <pc:sldMk cId="371752606" sldId="260"/>
            <ac:graphicFrameMk id="9" creationId="{DEB29444-A859-5B52-C247-C7FBABA7FC00}"/>
          </ac:graphicFrameMkLst>
        </pc:graphicFrameChg>
        <pc:graphicFrameChg chg="add del">
          <ac:chgData name="akash hossain" userId="b6f424ac21c5d917" providerId="LiveId" clId="{21974014-2A24-4D11-A53C-37EA4A3F410D}" dt="2024-10-04T04:39:49.646" v="548" actId="3680"/>
          <ac:graphicFrameMkLst>
            <pc:docMk/>
            <pc:sldMk cId="371752606" sldId="260"/>
            <ac:graphicFrameMk id="12" creationId="{02F7F348-6155-B694-FB0D-6707F7F2E673}"/>
          </ac:graphicFrameMkLst>
        </pc:graphicFrameChg>
        <pc:graphicFrameChg chg="add del modGraphic">
          <ac:chgData name="akash hossain" userId="b6f424ac21c5d917" providerId="LiveId" clId="{21974014-2A24-4D11-A53C-37EA4A3F410D}" dt="2024-10-04T04:40:33.873" v="555" actId="3680"/>
          <ac:graphicFrameMkLst>
            <pc:docMk/>
            <pc:sldMk cId="371752606" sldId="260"/>
            <ac:graphicFrameMk id="13" creationId="{AA63A9BA-AB41-BFC4-FD16-C57FF00D299C}"/>
          </ac:graphicFrameMkLst>
        </pc:graphicFrameChg>
        <pc:graphicFrameChg chg="add mod">
          <ac:chgData name="akash hossain" userId="b6f424ac21c5d917" providerId="LiveId" clId="{21974014-2A24-4D11-A53C-37EA4A3F410D}" dt="2024-10-04T04:40:33.250" v="554"/>
          <ac:graphicFrameMkLst>
            <pc:docMk/>
            <pc:sldMk cId="371752606" sldId="260"/>
            <ac:graphicFrameMk id="14" creationId="{7C0233AC-0F9F-4CF3-30C7-19E00F63EBF8}"/>
          </ac:graphicFrameMkLst>
        </pc:graphicFrameChg>
        <pc:graphicFrameChg chg="add mod modGraphic">
          <ac:chgData name="akash hossain" userId="b6f424ac21c5d917" providerId="LiveId" clId="{21974014-2A24-4D11-A53C-37EA4A3F410D}" dt="2024-10-04T04:55:23.678" v="785" actId="1076"/>
          <ac:graphicFrameMkLst>
            <pc:docMk/>
            <pc:sldMk cId="371752606" sldId="260"/>
            <ac:graphicFrameMk id="15" creationId="{3F5E8E57-922F-EAF9-F516-CFBE7AF28069}"/>
          </ac:graphicFrameMkLst>
        </pc:graphicFrameChg>
        <pc:graphicFrameChg chg="add del">
          <ac:chgData name="akash hossain" userId="b6f424ac21c5d917" providerId="LiveId" clId="{21974014-2A24-4D11-A53C-37EA4A3F410D}" dt="2024-10-04T04:51:47.942" v="767" actId="3680"/>
          <ac:graphicFrameMkLst>
            <pc:docMk/>
            <pc:sldMk cId="371752606" sldId="260"/>
            <ac:graphicFrameMk id="19" creationId="{E2CBA778-18C1-6D95-E202-E29C99F31D96}"/>
          </ac:graphicFrameMkLst>
        </pc:graphicFrameChg>
        <pc:graphicFrameChg chg="add mod">
          <ac:chgData name="akash hossain" userId="b6f424ac21c5d917" providerId="LiveId" clId="{21974014-2A24-4D11-A53C-37EA4A3F410D}" dt="2024-10-04T04:55:13.539" v="783" actId="1076"/>
          <ac:graphicFrameMkLst>
            <pc:docMk/>
            <pc:sldMk cId="371752606" sldId="260"/>
            <ac:graphicFrameMk id="22" creationId="{6ED46E1E-9047-F52A-0DF2-DBA9839D011F}"/>
          </ac:graphicFrameMkLst>
        </pc:graphicFrameChg>
      </pc:sldChg>
      <pc:sldChg chg="addSp modSp new mod modClrScheme chgLayout">
        <pc:chgData name="akash hossain" userId="b6f424ac21c5d917" providerId="LiveId" clId="{21974014-2A24-4D11-A53C-37EA4A3F410D}" dt="2024-10-04T07:22:38.487" v="1035" actId="255"/>
        <pc:sldMkLst>
          <pc:docMk/>
          <pc:sldMk cId="1363789272" sldId="261"/>
        </pc:sldMkLst>
        <pc:spChg chg="mod ord">
          <ac:chgData name="akash hossain" userId="b6f424ac21c5d917" providerId="LiveId" clId="{21974014-2A24-4D11-A53C-37EA4A3F410D}" dt="2024-10-04T05:16:04.057" v="797" actId="700"/>
          <ac:spMkLst>
            <pc:docMk/>
            <pc:sldMk cId="1363789272" sldId="261"/>
            <ac:spMk id="2" creationId="{7C405381-77B5-950D-D22D-FD7308FA4E4E}"/>
          </ac:spMkLst>
        </pc:spChg>
        <pc:spChg chg="add mod ord">
          <ac:chgData name="akash hossain" userId="b6f424ac21c5d917" providerId="LiveId" clId="{21974014-2A24-4D11-A53C-37EA4A3F410D}" dt="2024-10-04T07:22:38.487" v="1035" actId="255"/>
          <ac:spMkLst>
            <pc:docMk/>
            <pc:sldMk cId="1363789272" sldId="261"/>
            <ac:spMk id="3" creationId="{7155D1BF-8A98-AFB1-635E-66124122A056}"/>
          </ac:spMkLst>
        </pc:spChg>
        <pc:picChg chg="add mod">
          <ac:chgData name="akash hossain" userId="b6f424ac21c5d917" providerId="LiveId" clId="{21974014-2A24-4D11-A53C-37EA4A3F410D}" dt="2024-10-04T05:22:32.285" v="877" actId="1076"/>
          <ac:picMkLst>
            <pc:docMk/>
            <pc:sldMk cId="1363789272" sldId="261"/>
            <ac:picMk id="5" creationId="{CB576583-1830-82A1-871C-83A5C41DFCC2}"/>
          </ac:picMkLst>
        </pc:picChg>
      </pc:sldChg>
      <pc:sldChg chg="addSp delSp modSp new mod modTransition modClrScheme chgLayout">
        <pc:chgData name="akash hossain" userId="b6f424ac21c5d917" providerId="LiveId" clId="{21974014-2A24-4D11-A53C-37EA4A3F410D}" dt="2024-10-04T07:35:45.889" v="1060"/>
        <pc:sldMkLst>
          <pc:docMk/>
          <pc:sldMk cId="1033918962" sldId="262"/>
        </pc:sldMkLst>
        <pc:spChg chg="add del mod">
          <ac:chgData name="akash hossain" userId="b6f424ac21c5d917" providerId="LiveId" clId="{21974014-2A24-4D11-A53C-37EA4A3F410D}" dt="2024-10-04T05:24:30.883" v="905"/>
          <ac:spMkLst>
            <pc:docMk/>
            <pc:sldMk cId="1033918962" sldId="262"/>
            <ac:spMk id="3" creationId="{AE932084-FBCE-3CB3-8542-B4FD8490CF0C}"/>
          </ac:spMkLst>
        </pc:spChg>
        <pc:spChg chg="add del mod ord">
          <ac:chgData name="akash hossain" userId="b6f424ac21c5d917" providerId="LiveId" clId="{21974014-2A24-4D11-A53C-37EA4A3F410D}" dt="2024-10-04T05:24:52.239" v="908" actId="700"/>
          <ac:spMkLst>
            <pc:docMk/>
            <pc:sldMk cId="1033918962" sldId="262"/>
            <ac:spMk id="5" creationId="{D8051E1A-18BE-4EA9-B3F0-66A48F017B0A}"/>
          </ac:spMkLst>
        </pc:spChg>
        <pc:spChg chg="add del mod ord">
          <ac:chgData name="akash hossain" userId="b6f424ac21c5d917" providerId="LiveId" clId="{21974014-2A24-4D11-A53C-37EA4A3F410D}" dt="2024-10-04T05:25:15.448" v="911" actId="21"/>
          <ac:spMkLst>
            <pc:docMk/>
            <pc:sldMk cId="1033918962" sldId="262"/>
            <ac:spMk id="6" creationId="{495E1235-7410-FF1E-7C45-B8A62B257381}"/>
          </ac:spMkLst>
        </pc:spChg>
        <pc:spChg chg="add mod ord">
          <ac:chgData name="akash hossain" userId="b6f424ac21c5d917" providerId="LiveId" clId="{21974014-2A24-4D11-A53C-37EA4A3F410D}" dt="2024-10-04T05:26:40.411" v="935" actId="1076"/>
          <ac:spMkLst>
            <pc:docMk/>
            <pc:sldMk cId="1033918962" sldId="262"/>
            <ac:spMk id="7" creationId="{CD7C26BB-0B1F-A381-DD5E-7CF0C1C59215}"/>
          </ac:spMkLst>
        </pc:spChg>
        <pc:picChg chg="add mod">
          <ac:chgData name="akash hossain" userId="b6f424ac21c5d917" providerId="LiveId" clId="{21974014-2A24-4D11-A53C-37EA4A3F410D}" dt="2024-10-04T05:24:54.985" v="909" actId="1076"/>
          <ac:picMkLst>
            <pc:docMk/>
            <pc:sldMk cId="1033918962" sldId="262"/>
            <ac:picMk id="4" creationId="{D2CD0798-2DF5-7DCF-67E0-BEF7809BC8AF}"/>
          </ac:picMkLst>
        </pc:picChg>
      </pc:sldChg>
      <pc:sldChg chg="addSp delSp modSp new mod modClrScheme delAnim modAnim chgLayout">
        <pc:chgData name="akash hossain" userId="b6f424ac21c5d917" providerId="LiveId" clId="{21974014-2A24-4D11-A53C-37EA4A3F410D}" dt="2024-10-04T06:57:30.539" v="996" actId="20577"/>
        <pc:sldMkLst>
          <pc:docMk/>
          <pc:sldMk cId="3892977919" sldId="263"/>
        </pc:sldMkLst>
        <pc:spChg chg="add del mod ord">
          <ac:chgData name="akash hossain" userId="b6f424ac21c5d917" providerId="LiveId" clId="{21974014-2A24-4D11-A53C-37EA4A3F410D}" dt="2024-10-04T06:03:14.562" v="938" actId="700"/>
          <ac:spMkLst>
            <pc:docMk/>
            <pc:sldMk cId="3892977919" sldId="263"/>
            <ac:spMk id="2" creationId="{4D11CF24-8A91-7FF0-2AC0-13838C5EA321}"/>
          </ac:spMkLst>
        </pc:spChg>
        <pc:spChg chg="add mod ord">
          <ac:chgData name="akash hossain" userId="b6f424ac21c5d917" providerId="LiveId" clId="{21974014-2A24-4D11-A53C-37EA4A3F410D}" dt="2024-10-04T06:57:30.539" v="996" actId="20577"/>
          <ac:spMkLst>
            <pc:docMk/>
            <pc:sldMk cId="3892977919" sldId="263"/>
            <ac:spMk id="3" creationId="{6A77F3EA-50A5-E5A8-209E-D7EAB3D09415}"/>
          </ac:spMkLst>
        </pc:spChg>
        <pc:spChg chg="add del mod ord">
          <ac:chgData name="akash hossain" userId="b6f424ac21c5d917" providerId="LiveId" clId="{21974014-2A24-4D11-A53C-37EA4A3F410D}" dt="2024-10-04T06:05:05.299" v="943" actId="931"/>
          <ac:spMkLst>
            <pc:docMk/>
            <pc:sldMk cId="3892977919" sldId="263"/>
            <ac:spMk id="4" creationId="{B5CA7266-8442-058B-96C3-661CE02162FF}"/>
          </ac:spMkLst>
        </pc:spChg>
        <pc:spChg chg="add mod">
          <ac:chgData name="akash hossain" userId="b6f424ac21c5d917" providerId="LiveId" clId="{21974014-2A24-4D11-A53C-37EA4A3F410D}" dt="2024-10-04T06:56:37.695" v="980" actId="14100"/>
          <ac:spMkLst>
            <pc:docMk/>
            <pc:sldMk cId="3892977919" sldId="263"/>
            <ac:spMk id="4" creationId="{D487A5D7-7D8E-C776-FF7F-DC461F7B3609}"/>
          </ac:spMkLst>
        </pc:spChg>
        <pc:picChg chg="add mod">
          <ac:chgData name="akash hossain" userId="b6f424ac21c5d917" providerId="LiveId" clId="{21974014-2A24-4D11-A53C-37EA4A3F410D}" dt="2024-10-04T06:04:21.429" v="941" actId="931"/>
          <ac:picMkLst>
            <pc:docMk/>
            <pc:sldMk cId="3892977919" sldId="263"/>
            <ac:picMk id="6" creationId="{18308B00-3112-6CF7-A52C-05D4BDB47151}"/>
          </ac:picMkLst>
        </pc:picChg>
        <pc:picChg chg="add mod">
          <ac:chgData name="akash hossain" userId="b6f424ac21c5d917" providerId="LiveId" clId="{21974014-2A24-4D11-A53C-37EA4A3F410D}" dt="2024-10-04T06:56:55.006" v="982" actId="1076"/>
          <ac:picMkLst>
            <pc:docMk/>
            <pc:sldMk cId="3892977919" sldId="263"/>
            <ac:picMk id="6" creationId="{CD00A291-19E5-E16B-10AC-AA4D413D08CC}"/>
          </ac:picMkLst>
        </pc:picChg>
        <pc:picChg chg="add del mod">
          <ac:chgData name="akash hossain" userId="b6f424ac21c5d917" providerId="LiveId" clId="{21974014-2A24-4D11-A53C-37EA4A3F410D}" dt="2024-10-04T06:55:02.720" v="978" actId="21"/>
          <ac:picMkLst>
            <pc:docMk/>
            <pc:sldMk cId="3892977919" sldId="263"/>
            <ac:picMk id="8" creationId="{AA253EC0-4B8A-3648-D374-2E9D2991E086}"/>
          </ac:picMkLst>
        </pc:picChg>
      </pc:sldChg>
      <pc:sldChg chg="addSp delSp modSp new mod modClrScheme modAnim chgLayout">
        <pc:chgData name="akash hossain" userId="b6f424ac21c5d917" providerId="LiveId" clId="{21974014-2A24-4D11-A53C-37EA4A3F410D}" dt="2024-10-04T07:15:48.795" v="1033"/>
        <pc:sldMkLst>
          <pc:docMk/>
          <pc:sldMk cId="229780823" sldId="264"/>
        </pc:sldMkLst>
        <pc:spChg chg="mod ord">
          <ac:chgData name="akash hossain" userId="b6f424ac21c5d917" providerId="LiveId" clId="{21974014-2A24-4D11-A53C-37EA4A3F410D}" dt="2024-10-04T07:13:27.680" v="1032" actId="115"/>
          <ac:spMkLst>
            <pc:docMk/>
            <pc:sldMk cId="229780823" sldId="264"/>
            <ac:spMk id="2" creationId="{7F67D7C2-1127-1915-4734-5F767E9309B4}"/>
          </ac:spMkLst>
        </pc:spChg>
        <pc:spChg chg="add del mod ord">
          <ac:chgData name="akash hossain" userId="b6f424ac21c5d917" providerId="LiveId" clId="{21974014-2A24-4D11-A53C-37EA4A3F410D}" dt="2024-10-04T07:00:55.765" v="1024" actId="931"/>
          <ac:spMkLst>
            <pc:docMk/>
            <pc:sldMk cId="229780823" sldId="264"/>
            <ac:spMk id="3" creationId="{9573396B-2838-AE78-1233-79E5497B1A69}"/>
          </ac:spMkLst>
        </pc:spChg>
        <pc:picChg chg="add mod">
          <ac:chgData name="akash hossain" userId="b6f424ac21c5d917" providerId="LiveId" clId="{21974014-2A24-4D11-A53C-37EA4A3F410D}" dt="2024-10-04T07:01:04.843" v="1026" actId="1076"/>
          <ac:picMkLst>
            <pc:docMk/>
            <pc:sldMk cId="229780823" sldId="264"/>
            <ac:picMk id="5" creationId="{041A5635-A8C8-D611-69C0-9DCB4C121655}"/>
          </ac:picMkLst>
        </pc:picChg>
      </pc:sldChg>
      <pc:sldChg chg="new del">
        <pc:chgData name="akash hossain" userId="b6f424ac21c5d917" providerId="LiveId" clId="{21974014-2A24-4D11-A53C-37EA4A3F410D}" dt="2024-10-04T07:31:24.219" v="1047" actId="2696"/>
        <pc:sldMkLst>
          <pc:docMk/>
          <pc:sldMk cId="1750063062" sldId="265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2EB-4E26-8FD2-BE2BC4B8E9B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2EB-4E26-8FD2-BE2BC4B8E9B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22EB-4E26-8FD2-BE2BC4B8E9B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22EB-4E26-8FD2-BE2BC4B8E9B1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C2B-4BAB-B153-653665FA0C0D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53981E-9164-4714-948A-03BFD30A9952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78079F4-4FD1-4F4D-9FF1-1C87C07E29C5}">
      <dgm:prSet phldrT="[Text]"/>
      <dgm:spPr/>
      <dgm:t>
        <a:bodyPr/>
        <a:lstStyle/>
        <a:p>
          <a:r>
            <a:rPr lang="en-US" dirty="0"/>
            <a:t>Bangladesh</a:t>
          </a:r>
        </a:p>
      </dgm:t>
    </dgm:pt>
    <dgm:pt modelId="{77391FB2-90A1-44E7-8369-FE805AFFC20C}" type="parTrans" cxnId="{B51F9643-536E-4548-BBA9-E3040E76C5DF}">
      <dgm:prSet/>
      <dgm:spPr/>
      <dgm:t>
        <a:bodyPr/>
        <a:lstStyle/>
        <a:p>
          <a:endParaRPr lang="en-US"/>
        </a:p>
      </dgm:t>
    </dgm:pt>
    <dgm:pt modelId="{1C120E8C-CCDB-4476-B37B-BC085247882F}" type="sibTrans" cxnId="{B51F9643-536E-4548-BBA9-E3040E76C5DF}">
      <dgm:prSet/>
      <dgm:spPr/>
      <dgm:t>
        <a:bodyPr/>
        <a:lstStyle/>
        <a:p>
          <a:endParaRPr lang="en-US"/>
        </a:p>
      </dgm:t>
    </dgm:pt>
    <dgm:pt modelId="{A1BE8A57-45E9-4DC0-9350-B987BAFCCD3A}">
      <dgm:prSet phldrT="[Text]"/>
      <dgm:spPr/>
      <dgm:t>
        <a:bodyPr/>
        <a:lstStyle/>
        <a:p>
          <a:r>
            <a:rPr lang="en-US" dirty="0"/>
            <a:t>Argentina</a:t>
          </a:r>
        </a:p>
      </dgm:t>
    </dgm:pt>
    <dgm:pt modelId="{865B3ADA-035E-4184-B231-D2171E304DD6}" type="parTrans" cxnId="{91918AE0-B3F1-4A23-BA1E-041CD360F342}">
      <dgm:prSet/>
      <dgm:spPr/>
      <dgm:t>
        <a:bodyPr/>
        <a:lstStyle/>
        <a:p>
          <a:endParaRPr lang="en-US"/>
        </a:p>
      </dgm:t>
    </dgm:pt>
    <dgm:pt modelId="{3FA87A06-F2F1-48BF-A8BB-7F42823A1EB7}" type="sibTrans" cxnId="{91918AE0-B3F1-4A23-BA1E-041CD360F342}">
      <dgm:prSet/>
      <dgm:spPr/>
      <dgm:t>
        <a:bodyPr/>
        <a:lstStyle/>
        <a:p>
          <a:endParaRPr lang="en-US"/>
        </a:p>
      </dgm:t>
    </dgm:pt>
    <dgm:pt modelId="{93454F35-74E7-4D16-A81F-E92264C0F6DB}">
      <dgm:prSet phldrT="[Text]"/>
      <dgm:spPr/>
      <dgm:t>
        <a:bodyPr/>
        <a:lstStyle/>
        <a:p>
          <a:r>
            <a:rPr lang="en-US" dirty="0"/>
            <a:t>Brazil</a:t>
          </a:r>
        </a:p>
      </dgm:t>
    </dgm:pt>
    <dgm:pt modelId="{26F592A8-E162-41D5-A52B-7940E4B46BB4}" type="parTrans" cxnId="{8A27C024-9021-4BEA-A4C4-F5DD3592B6BF}">
      <dgm:prSet/>
      <dgm:spPr/>
      <dgm:t>
        <a:bodyPr/>
        <a:lstStyle/>
        <a:p>
          <a:endParaRPr lang="en-US"/>
        </a:p>
      </dgm:t>
    </dgm:pt>
    <dgm:pt modelId="{7310EA08-AFC0-41C9-860D-0BE69032C896}" type="sibTrans" cxnId="{8A27C024-9021-4BEA-A4C4-F5DD3592B6BF}">
      <dgm:prSet/>
      <dgm:spPr/>
      <dgm:t>
        <a:bodyPr/>
        <a:lstStyle/>
        <a:p>
          <a:endParaRPr lang="en-US"/>
        </a:p>
      </dgm:t>
    </dgm:pt>
    <dgm:pt modelId="{30D98CA2-BCCA-48FB-9212-7247AA91D24B}" type="pres">
      <dgm:prSet presAssocID="{4553981E-9164-4714-948A-03BFD30A9952}" presName="linear" presStyleCnt="0">
        <dgm:presLayoutVars>
          <dgm:dir/>
          <dgm:animLvl val="lvl"/>
          <dgm:resizeHandles val="exact"/>
        </dgm:presLayoutVars>
      </dgm:prSet>
      <dgm:spPr/>
    </dgm:pt>
    <dgm:pt modelId="{4F65DF31-BD51-4BA7-A17F-7FF0BF8D111D}" type="pres">
      <dgm:prSet presAssocID="{778079F4-4FD1-4F4D-9FF1-1C87C07E29C5}" presName="parentLin" presStyleCnt="0"/>
      <dgm:spPr/>
    </dgm:pt>
    <dgm:pt modelId="{B63AFCC7-1BDB-40C4-990E-31A5B750059F}" type="pres">
      <dgm:prSet presAssocID="{778079F4-4FD1-4F4D-9FF1-1C87C07E29C5}" presName="parentLeftMargin" presStyleLbl="node1" presStyleIdx="0" presStyleCnt="3"/>
      <dgm:spPr/>
    </dgm:pt>
    <dgm:pt modelId="{E8B21F90-E0DF-42C1-9E8F-D806DD68DC86}" type="pres">
      <dgm:prSet presAssocID="{778079F4-4FD1-4F4D-9FF1-1C87C07E29C5}" presName="parentText" presStyleLbl="node1" presStyleIdx="0" presStyleCnt="3" custLinFactNeighborX="-7262" custLinFactNeighborY="4996">
        <dgm:presLayoutVars>
          <dgm:chMax val="0"/>
          <dgm:bulletEnabled val="1"/>
        </dgm:presLayoutVars>
      </dgm:prSet>
      <dgm:spPr/>
    </dgm:pt>
    <dgm:pt modelId="{23E80F01-347A-4237-A828-21A39F9F356C}" type="pres">
      <dgm:prSet presAssocID="{778079F4-4FD1-4F4D-9FF1-1C87C07E29C5}" presName="negativeSpace" presStyleCnt="0"/>
      <dgm:spPr/>
    </dgm:pt>
    <dgm:pt modelId="{1E516AD0-A215-4EC6-87E3-3C631877DE1D}" type="pres">
      <dgm:prSet presAssocID="{778079F4-4FD1-4F4D-9FF1-1C87C07E29C5}" presName="childText" presStyleLbl="conFgAcc1" presStyleIdx="0" presStyleCnt="3">
        <dgm:presLayoutVars>
          <dgm:bulletEnabled val="1"/>
        </dgm:presLayoutVars>
      </dgm:prSet>
      <dgm:spPr/>
    </dgm:pt>
    <dgm:pt modelId="{21923CAA-0BD2-4EE7-A511-3F5AA7ED15C1}" type="pres">
      <dgm:prSet presAssocID="{1C120E8C-CCDB-4476-B37B-BC085247882F}" presName="spaceBetweenRectangles" presStyleCnt="0"/>
      <dgm:spPr/>
    </dgm:pt>
    <dgm:pt modelId="{6ACE5796-5A34-4876-B003-A268D50FDA8D}" type="pres">
      <dgm:prSet presAssocID="{A1BE8A57-45E9-4DC0-9350-B987BAFCCD3A}" presName="parentLin" presStyleCnt="0"/>
      <dgm:spPr/>
    </dgm:pt>
    <dgm:pt modelId="{2420B84C-435E-4FD7-A9F0-54B8294E09B5}" type="pres">
      <dgm:prSet presAssocID="{A1BE8A57-45E9-4DC0-9350-B987BAFCCD3A}" presName="parentLeftMargin" presStyleLbl="node1" presStyleIdx="0" presStyleCnt="3"/>
      <dgm:spPr/>
    </dgm:pt>
    <dgm:pt modelId="{57C8851C-621B-4BA2-8D20-271B1882B87D}" type="pres">
      <dgm:prSet presAssocID="{A1BE8A57-45E9-4DC0-9350-B987BAFCCD3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EBD78B4-F7A9-4A92-92C3-B831D5FE272E}" type="pres">
      <dgm:prSet presAssocID="{A1BE8A57-45E9-4DC0-9350-B987BAFCCD3A}" presName="negativeSpace" presStyleCnt="0"/>
      <dgm:spPr/>
    </dgm:pt>
    <dgm:pt modelId="{F325DF92-CCC3-4C8C-9715-098A792F172E}" type="pres">
      <dgm:prSet presAssocID="{A1BE8A57-45E9-4DC0-9350-B987BAFCCD3A}" presName="childText" presStyleLbl="conFgAcc1" presStyleIdx="1" presStyleCnt="3">
        <dgm:presLayoutVars>
          <dgm:bulletEnabled val="1"/>
        </dgm:presLayoutVars>
      </dgm:prSet>
      <dgm:spPr/>
    </dgm:pt>
    <dgm:pt modelId="{789900FC-3509-4675-AC97-004A50002D03}" type="pres">
      <dgm:prSet presAssocID="{3FA87A06-F2F1-48BF-A8BB-7F42823A1EB7}" presName="spaceBetweenRectangles" presStyleCnt="0"/>
      <dgm:spPr/>
    </dgm:pt>
    <dgm:pt modelId="{74DD8F61-DA1E-4697-BDDF-907BE8BA1230}" type="pres">
      <dgm:prSet presAssocID="{93454F35-74E7-4D16-A81F-E92264C0F6DB}" presName="parentLin" presStyleCnt="0"/>
      <dgm:spPr/>
    </dgm:pt>
    <dgm:pt modelId="{BA806362-75E1-469A-9A34-B42A8B1D7ADE}" type="pres">
      <dgm:prSet presAssocID="{93454F35-74E7-4D16-A81F-E92264C0F6DB}" presName="parentLeftMargin" presStyleLbl="node1" presStyleIdx="1" presStyleCnt="3"/>
      <dgm:spPr/>
    </dgm:pt>
    <dgm:pt modelId="{14BC71E8-3F88-4D43-923B-C4706F633B53}" type="pres">
      <dgm:prSet presAssocID="{93454F35-74E7-4D16-A81F-E92264C0F6D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D9D7DB3-A58E-418D-83D4-F6C213973904}" type="pres">
      <dgm:prSet presAssocID="{93454F35-74E7-4D16-A81F-E92264C0F6DB}" presName="negativeSpace" presStyleCnt="0"/>
      <dgm:spPr/>
    </dgm:pt>
    <dgm:pt modelId="{E6853F26-EB9A-4710-86BA-3DAA38FFC734}" type="pres">
      <dgm:prSet presAssocID="{93454F35-74E7-4D16-A81F-E92264C0F6D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3EF0101-2D14-4321-B836-FC280F822A72}" type="presOf" srcId="{A1BE8A57-45E9-4DC0-9350-B987BAFCCD3A}" destId="{57C8851C-621B-4BA2-8D20-271B1882B87D}" srcOrd="1" destOrd="0" presId="urn:microsoft.com/office/officeart/2005/8/layout/list1"/>
    <dgm:cxn modelId="{8A27C024-9021-4BEA-A4C4-F5DD3592B6BF}" srcId="{4553981E-9164-4714-948A-03BFD30A9952}" destId="{93454F35-74E7-4D16-A81F-E92264C0F6DB}" srcOrd="2" destOrd="0" parTransId="{26F592A8-E162-41D5-A52B-7940E4B46BB4}" sibTransId="{7310EA08-AFC0-41C9-860D-0BE69032C896}"/>
    <dgm:cxn modelId="{0F6F6F42-2D42-4082-BF07-FEE74D3F5F69}" type="presOf" srcId="{778079F4-4FD1-4F4D-9FF1-1C87C07E29C5}" destId="{E8B21F90-E0DF-42C1-9E8F-D806DD68DC86}" srcOrd="1" destOrd="0" presId="urn:microsoft.com/office/officeart/2005/8/layout/list1"/>
    <dgm:cxn modelId="{B51F9643-536E-4548-BBA9-E3040E76C5DF}" srcId="{4553981E-9164-4714-948A-03BFD30A9952}" destId="{778079F4-4FD1-4F4D-9FF1-1C87C07E29C5}" srcOrd="0" destOrd="0" parTransId="{77391FB2-90A1-44E7-8369-FE805AFFC20C}" sibTransId="{1C120E8C-CCDB-4476-B37B-BC085247882F}"/>
    <dgm:cxn modelId="{7CB38765-25B1-487F-91E3-3E5FF0D7E473}" type="presOf" srcId="{778079F4-4FD1-4F4D-9FF1-1C87C07E29C5}" destId="{B63AFCC7-1BDB-40C4-990E-31A5B750059F}" srcOrd="0" destOrd="0" presId="urn:microsoft.com/office/officeart/2005/8/layout/list1"/>
    <dgm:cxn modelId="{99F1D154-9F46-4B6A-8575-B8EB3B1BC61A}" type="presOf" srcId="{93454F35-74E7-4D16-A81F-E92264C0F6DB}" destId="{BA806362-75E1-469A-9A34-B42A8B1D7ADE}" srcOrd="0" destOrd="0" presId="urn:microsoft.com/office/officeart/2005/8/layout/list1"/>
    <dgm:cxn modelId="{00D901B9-6A81-4374-B917-C3FB1D4FE282}" type="presOf" srcId="{A1BE8A57-45E9-4DC0-9350-B987BAFCCD3A}" destId="{2420B84C-435E-4FD7-A9F0-54B8294E09B5}" srcOrd="0" destOrd="0" presId="urn:microsoft.com/office/officeart/2005/8/layout/list1"/>
    <dgm:cxn modelId="{71946CBB-ADC4-40D1-A24B-528706389FA0}" type="presOf" srcId="{93454F35-74E7-4D16-A81F-E92264C0F6DB}" destId="{14BC71E8-3F88-4D43-923B-C4706F633B53}" srcOrd="1" destOrd="0" presId="urn:microsoft.com/office/officeart/2005/8/layout/list1"/>
    <dgm:cxn modelId="{91918AE0-B3F1-4A23-BA1E-041CD360F342}" srcId="{4553981E-9164-4714-948A-03BFD30A9952}" destId="{A1BE8A57-45E9-4DC0-9350-B987BAFCCD3A}" srcOrd="1" destOrd="0" parTransId="{865B3ADA-035E-4184-B231-D2171E304DD6}" sibTransId="{3FA87A06-F2F1-48BF-A8BB-7F42823A1EB7}"/>
    <dgm:cxn modelId="{A03964EC-552E-49F9-961D-E9DB5ACA5173}" type="presOf" srcId="{4553981E-9164-4714-948A-03BFD30A9952}" destId="{30D98CA2-BCCA-48FB-9212-7247AA91D24B}" srcOrd="0" destOrd="0" presId="urn:microsoft.com/office/officeart/2005/8/layout/list1"/>
    <dgm:cxn modelId="{69B528C5-EB79-4CA7-B419-09918C2A1D2D}" type="presParOf" srcId="{30D98CA2-BCCA-48FB-9212-7247AA91D24B}" destId="{4F65DF31-BD51-4BA7-A17F-7FF0BF8D111D}" srcOrd="0" destOrd="0" presId="urn:microsoft.com/office/officeart/2005/8/layout/list1"/>
    <dgm:cxn modelId="{C8EFCD70-780D-4A96-A5E2-78D86DC72EE6}" type="presParOf" srcId="{4F65DF31-BD51-4BA7-A17F-7FF0BF8D111D}" destId="{B63AFCC7-1BDB-40C4-990E-31A5B750059F}" srcOrd="0" destOrd="0" presId="urn:microsoft.com/office/officeart/2005/8/layout/list1"/>
    <dgm:cxn modelId="{344C1726-9E3E-42C1-B215-183FF23F062B}" type="presParOf" srcId="{4F65DF31-BD51-4BA7-A17F-7FF0BF8D111D}" destId="{E8B21F90-E0DF-42C1-9E8F-D806DD68DC86}" srcOrd="1" destOrd="0" presId="urn:microsoft.com/office/officeart/2005/8/layout/list1"/>
    <dgm:cxn modelId="{90B5A7BC-8153-452E-A372-F50B865EAE9E}" type="presParOf" srcId="{30D98CA2-BCCA-48FB-9212-7247AA91D24B}" destId="{23E80F01-347A-4237-A828-21A39F9F356C}" srcOrd="1" destOrd="0" presId="urn:microsoft.com/office/officeart/2005/8/layout/list1"/>
    <dgm:cxn modelId="{AE47D3EF-E54A-4AC0-9435-0E016EB8ADBA}" type="presParOf" srcId="{30D98CA2-BCCA-48FB-9212-7247AA91D24B}" destId="{1E516AD0-A215-4EC6-87E3-3C631877DE1D}" srcOrd="2" destOrd="0" presId="urn:microsoft.com/office/officeart/2005/8/layout/list1"/>
    <dgm:cxn modelId="{397963F1-DBEE-469A-B960-42A7EC5B9CA9}" type="presParOf" srcId="{30D98CA2-BCCA-48FB-9212-7247AA91D24B}" destId="{21923CAA-0BD2-4EE7-A511-3F5AA7ED15C1}" srcOrd="3" destOrd="0" presId="urn:microsoft.com/office/officeart/2005/8/layout/list1"/>
    <dgm:cxn modelId="{68664CB1-FAB8-421F-830A-E60F997A0E41}" type="presParOf" srcId="{30D98CA2-BCCA-48FB-9212-7247AA91D24B}" destId="{6ACE5796-5A34-4876-B003-A268D50FDA8D}" srcOrd="4" destOrd="0" presId="urn:microsoft.com/office/officeart/2005/8/layout/list1"/>
    <dgm:cxn modelId="{25A4BF95-54AA-4D5F-A427-22428F3F4F9B}" type="presParOf" srcId="{6ACE5796-5A34-4876-B003-A268D50FDA8D}" destId="{2420B84C-435E-4FD7-A9F0-54B8294E09B5}" srcOrd="0" destOrd="0" presId="urn:microsoft.com/office/officeart/2005/8/layout/list1"/>
    <dgm:cxn modelId="{B6267EEE-293F-4023-9851-CA09D99CDD1C}" type="presParOf" srcId="{6ACE5796-5A34-4876-B003-A268D50FDA8D}" destId="{57C8851C-621B-4BA2-8D20-271B1882B87D}" srcOrd="1" destOrd="0" presId="urn:microsoft.com/office/officeart/2005/8/layout/list1"/>
    <dgm:cxn modelId="{93D509D0-BA3F-4460-BE4E-D3B0299FC6AE}" type="presParOf" srcId="{30D98CA2-BCCA-48FB-9212-7247AA91D24B}" destId="{5EBD78B4-F7A9-4A92-92C3-B831D5FE272E}" srcOrd="5" destOrd="0" presId="urn:microsoft.com/office/officeart/2005/8/layout/list1"/>
    <dgm:cxn modelId="{5FF60CF2-7AC3-45F4-904D-74CE08548DC9}" type="presParOf" srcId="{30D98CA2-BCCA-48FB-9212-7247AA91D24B}" destId="{F325DF92-CCC3-4C8C-9715-098A792F172E}" srcOrd="6" destOrd="0" presId="urn:microsoft.com/office/officeart/2005/8/layout/list1"/>
    <dgm:cxn modelId="{74A3BA3D-D3C2-4EED-B618-3C7492DC43E5}" type="presParOf" srcId="{30D98CA2-BCCA-48FB-9212-7247AA91D24B}" destId="{789900FC-3509-4675-AC97-004A50002D03}" srcOrd="7" destOrd="0" presId="urn:microsoft.com/office/officeart/2005/8/layout/list1"/>
    <dgm:cxn modelId="{3E2FAE28-9A70-43DD-9A5F-67C73C9A9701}" type="presParOf" srcId="{30D98CA2-BCCA-48FB-9212-7247AA91D24B}" destId="{74DD8F61-DA1E-4697-BDDF-907BE8BA1230}" srcOrd="8" destOrd="0" presId="urn:microsoft.com/office/officeart/2005/8/layout/list1"/>
    <dgm:cxn modelId="{5FE62939-771F-4BC9-A3B8-7AB42A682126}" type="presParOf" srcId="{74DD8F61-DA1E-4697-BDDF-907BE8BA1230}" destId="{BA806362-75E1-469A-9A34-B42A8B1D7ADE}" srcOrd="0" destOrd="0" presId="urn:microsoft.com/office/officeart/2005/8/layout/list1"/>
    <dgm:cxn modelId="{9EA03393-66CC-4818-A0A0-1D191CC3CB6F}" type="presParOf" srcId="{74DD8F61-DA1E-4697-BDDF-907BE8BA1230}" destId="{14BC71E8-3F88-4D43-923B-C4706F633B53}" srcOrd="1" destOrd="0" presId="urn:microsoft.com/office/officeart/2005/8/layout/list1"/>
    <dgm:cxn modelId="{53C321DC-DA2A-4968-89D3-996D6B0E8005}" type="presParOf" srcId="{30D98CA2-BCCA-48FB-9212-7247AA91D24B}" destId="{6D9D7DB3-A58E-418D-83D4-F6C213973904}" srcOrd="9" destOrd="0" presId="urn:microsoft.com/office/officeart/2005/8/layout/list1"/>
    <dgm:cxn modelId="{9D00D057-3FAF-49B2-AD48-495C10694A4F}" type="presParOf" srcId="{30D98CA2-BCCA-48FB-9212-7247AA91D24B}" destId="{E6853F26-EB9A-4710-86BA-3DAA38FFC73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516AD0-A215-4EC6-87E3-3C631877DE1D}">
      <dsp:nvSpPr>
        <dsp:cNvPr id="0" name=""/>
        <dsp:cNvSpPr/>
      </dsp:nvSpPr>
      <dsp:spPr>
        <a:xfrm>
          <a:off x="0" y="341922"/>
          <a:ext cx="693911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21F90-E0DF-42C1-9E8F-D806DD68DC86}">
      <dsp:nvSpPr>
        <dsp:cNvPr id="0" name=""/>
        <dsp:cNvSpPr/>
      </dsp:nvSpPr>
      <dsp:spPr>
        <a:xfrm>
          <a:off x="321759" y="76219"/>
          <a:ext cx="4857381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97" tIns="0" rIns="18359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Bangladesh</a:t>
          </a:r>
        </a:p>
      </dsp:txBody>
      <dsp:txXfrm>
        <a:off x="350580" y="105040"/>
        <a:ext cx="4799739" cy="532758"/>
      </dsp:txXfrm>
    </dsp:sp>
    <dsp:sp modelId="{F325DF92-CCC3-4C8C-9715-098A792F172E}">
      <dsp:nvSpPr>
        <dsp:cNvPr id="0" name=""/>
        <dsp:cNvSpPr/>
      </dsp:nvSpPr>
      <dsp:spPr>
        <a:xfrm>
          <a:off x="0" y="1249123"/>
          <a:ext cx="693911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C8851C-621B-4BA2-8D20-271B1882B87D}">
      <dsp:nvSpPr>
        <dsp:cNvPr id="0" name=""/>
        <dsp:cNvSpPr/>
      </dsp:nvSpPr>
      <dsp:spPr>
        <a:xfrm>
          <a:off x="346955" y="953922"/>
          <a:ext cx="4857381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97" tIns="0" rIns="18359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Argentina</a:t>
          </a:r>
        </a:p>
      </dsp:txBody>
      <dsp:txXfrm>
        <a:off x="375776" y="982743"/>
        <a:ext cx="4799739" cy="532758"/>
      </dsp:txXfrm>
    </dsp:sp>
    <dsp:sp modelId="{E6853F26-EB9A-4710-86BA-3DAA38FFC734}">
      <dsp:nvSpPr>
        <dsp:cNvPr id="0" name=""/>
        <dsp:cNvSpPr/>
      </dsp:nvSpPr>
      <dsp:spPr>
        <a:xfrm>
          <a:off x="0" y="2156323"/>
          <a:ext cx="6939116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BC71E8-3F88-4D43-923B-C4706F633B53}">
      <dsp:nvSpPr>
        <dsp:cNvPr id="0" name=""/>
        <dsp:cNvSpPr/>
      </dsp:nvSpPr>
      <dsp:spPr>
        <a:xfrm>
          <a:off x="346955" y="1861123"/>
          <a:ext cx="4857381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97" tIns="0" rIns="18359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Brazil</a:t>
          </a:r>
        </a:p>
      </dsp:txBody>
      <dsp:txXfrm>
        <a:off x="375776" y="1889944"/>
        <a:ext cx="4799739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FD10BE-5C46-48A2-96EC-E37E83A8D849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F6380B-7470-4A7E-97FB-6BF8E0FBE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082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F6380B-7470-4A7E-97FB-6BF8E0FBE2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39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CD9B7-F569-1FD9-8B48-938B3EC00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754ED9-F5F2-B09C-77E1-F8D601C529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5FC1D-D4C0-1E9D-AA7D-B68670682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56D03-4FB7-3D7F-963C-241F9ABE4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FBFF6-6AE2-B4A7-1BAC-53A0D208C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909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20354-BA1F-7A96-D532-D8189E430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2DA9AD-13D2-233B-ABB8-68F8DB2B2A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2E0EA-93DF-39F2-DCAB-04A180081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33DDE-6933-57CA-9A62-F53F828FF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C3235-3EE6-BB3C-47FE-80983E8E7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13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8A4655-C0D4-5E8B-F0AF-512C902A7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CD345E-1262-F357-B852-4928D59F9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231A8-C269-5131-E155-23A3D16D0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AA0E2-BDAF-F4D4-483C-9BF8E1EA4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F46F0-6B1F-E6A4-9EB3-D3CD381A1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888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25172-E97F-2EF4-6AA5-65CF7D971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77FB3-B349-0117-BC23-7B4F753D4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FF26B-1B4F-55CD-1B41-A24EB7625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2CB69-B7AB-1DCC-DBD6-EB69155C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FD754-2FD0-1913-1B83-6405E84EC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30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2ACE-57B2-D917-07F8-A3293FAEB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74C90-BCDD-2248-9D33-72F0E5C62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58607-B01F-6073-F92F-D4ED58E7F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4E524-DB1B-3279-1C71-C4F06E262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4CE85-8AEA-EEE7-3D2C-0921AFFF5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456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6F4D0-DF9B-7BC1-F166-A79622917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95748-9847-9184-00C6-532E6E7922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33C385-BF60-9FB0-ABC4-4B77DF364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992DE-16FB-00BF-E76D-96700C431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856BD-1A21-3585-65E8-88C386075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BD28A9-5173-A26A-57CC-13F7F6BC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228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807A5-F50A-99FF-62D1-1343E835B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BBDB9-4C45-A14B-FDF5-F51750DDE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3D3C4-67BF-7ACA-D4DF-06737CBA8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D640BB-3351-2821-AA20-E26FF675B6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5B87B4-FCD8-1095-8FE6-C2479BE327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7B256-0CF0-B7CB-8CCE-1FA39849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97A9A6-8F96-B353-BFFA-5685B8EC2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4B3EE3-98F4-D99B-BB11-758CEDB30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69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FCE79-5642-3D14-575D-B7161605F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28DD-7AC7-83D2-541F-5F842F920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3CE85-03A6-AF87-5D70-3F3346C93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D428E1-419F-4EAA-B874-2A6A27310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53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E08063-BAB5-764E-C358-3C8CB6106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6B445-0BAF-89C3-02EC-86EABAF96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F98342-4A56-9B58-1936-C94D10EA1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960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3983B-7F6C-A54D-E6D7-B01C4F780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7641-B351-3F72-171A-322641FC4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A8619-91E7-D55E-8FC3-C36B4C45F9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51E155-5A2E-49D4-510A-9E2AE0795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4F1292-3793-0AF6-B154-15A8FA3E5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EF1565-49BF-E0A6-7DB6-5D4EAF547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092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B9090-7BF0-B531-4781-2548D75BE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17D900-D3D2-FF28-378A-81D642B1E7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82A365-F5F7-8252-947D-FE2D42E01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E9ECF-0816-D2DC-AEC7-60682D404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6BF19C-CE9E-3A6E-26B9-B3298131E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DED7E-8210-9F15-FDE0-8878CBFA4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25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651757-DE72-BA32-215F-92F3EF8BA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6489B-CE46-E8BB-C205-FEDF26712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F0BA0-087F-03F4-FF23-AF72141A68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E7462-3E24-466A-8531-14FF07F9ADBE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7187E-F7CE-31C0-ACFC-32E15C693B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0ACC4-23FB-6452-00D8-CF85F30029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47EFC-5E80-4F93-AF80-F61BF0F57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1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eople-equation.com/5-ways-to-kill-your-chances-of-making-a-fair-deal/handshake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373094-29E2-9D0E-DB12-9BE31BC20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453" y="681037"/>
            <a:ext cx="7590502" cy="100027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Topic: Overview of my TESLA company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C69918B-33B8-CF85-3099-A7B094042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9905" y="1934371"/>
            <a:ext cx="1154081" cy="1494629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92BA1FF-8CCF-92E4-937C-B4AC992F39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6251260"/>
              </p:ext>
            </p:extLst>
          </p:nvPr>
        </p:nvGraphicFramePr>
        <p:xfrm>
          <a:off x="1995947" y="825909"/>
          <a:ext cx="7403692" cy="2880852"/>
        </p:xfrm>
        <a:graphic>
          <a:graphicData uri="http://schemas.openxmlformats.org/drawingml/2006/table">
            <a:tbl>
              <a:tblPr/>
              <a:tblGrid>
                <a:gridCol w="7403692">
                  <a:extLst>
                    <a:ext uri="{9D8B030D-6E8A-4147-A177-3AD203B41FA5}">
                      <a16:colId xmlns:a16="http://schemas.microsoft.com/office/drawing/2014/main" val="130409525"/>
                    </a:ext>
                  </a:extLst>
                </a:gridCol>
              </a:tblGrid>
              <a:tr h="288085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6502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90193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A2B9-C3D7-E207-1640-9D4CE3210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Identity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7B89E-E51E-9F2E-069C-705F59CDA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Name              : Akash Hossain</a:t>
            </a:r>
          </a:p>
          <a:p>
            <a:r>
              <a:rPr lang="en-US" i="1" dirty="0"/>
              <a:t>Batch No        : 20</a:t>
            </a:r>
          </a:p>
          <a:p>
            <a:r>
              <a:rPr lang="en-US" i="1" dirty="0"/>
              <a:t>Department   : Economics</a:t>
            </a:r>
          </a:p>
          <a:p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0BFBAA8-5C5E-4E42-87F8-C847C9DC07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180952"/>
              </p:ext>
            </p:extLst>
          </p:nvPr>
        </p:nvGraphicFramePr>
        <p:xfrm>
          <a:off x="717755" y="681037"/>
          <a:ext cx="2231923" cy="816077"/>
        </p:xfrm>
        <a:graphic>
          <a:graphicData uri="http://schemas.openxmlformats.org/drawingml/2006/table">
            <a:tbl>
              <a:tblPr/>
              <a:tblGrid>
                <a:gridCol w="2231923">
                  <a:extLst>
                    <a:ext uri="{9D8B030D-6E8A-4147-A177-3AD203B41FA5}">
                      <a16:colId xmlns:a16="http://schemas.microsoft.com/office/drawing/2014/main" val="2492294815"/>
                    </a:ext>
                  </a:extLst>
                </a:gridCol>
              </a:tblGrid>
              <a:tr h="816077">
                <a:tc>
                  <a:txBody>
                    <a:bodyPr/>
                    <a:lstStyle/>
                    <a:p>
                      <a:r>
                        <a:rPr lang="en-US" dirty="0"/>
                        <a:t>  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751576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6C080650-29D5-7A51-0C41-81DD67EBE4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0800000" flipV="1">
            <a:off x="5919018" y="4001294"/>
            <a:ext cx="4168879" cy="2140311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781F7-222D-5A7B-63BC-C25F2A928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Date: 4-10-2024</a:t>
            </a:r>
          </a:p>
        </p:txBody>
      </p:sp>
    </p:spTree>
    <p:extLst>
      <p:ext uri="{BB962C8B-B14F-4D97-AF65-F5344CB8AC3E}">
        <p14:creationId xmlns:p14="http://schemas.microsoft.com/office/powerpoint/2010/main" val="124670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B7083-0D3C-430D-E64E-F8CCE1D74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1" y="393290"/>
            <a:ext cx="3519948" cy="1032388"/>
          </a:xfrm>
        </p:spPr>
        <p:txBody>
          <a:bodyPr>
            <a:normAutofit/>
          </a:bodyPr>
          <a:lstStyle/>
          <a:p>
            <a:r>
              <a:rPr lang="en-US" sz="3600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Brief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A428E-CC76-AAFC-0A01-682BCD6AB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Tesla, Inc. is an American multinational automotive and clean energy company. Headquartered in Austin, Texas, it designs, manufactures and sells battery electric vehicles (BEVs), stationary battery energy storage devices from home to grid-scale, solar panels and solar shingles, and related products and services.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314AA-EAE0-BD48-7B80-08901EF70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775" y="3619145"/>
            <a:ext cx="3854245" cy="255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7142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AF2A-191F-6317-395C-7C858590F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93542" cy="1060552"/>
          </a:xfrm>
        </p:spPr>
        <p:txBody>
          <a:bodyPr/>
          <a:lstStyle/>
          <a:p>
            <a:r>
              <a:rPr lang="en-US" u="sng" dirty="0">
                <a:solidFill>
                  <a:schemeClr val="accent6">
                    <a:lumMod val="75000"/>
                  </a:schemeClr>
                </a:solidFill>
              </a:rPr>
              <a:t>Key products and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21E38-2935-4FB8-1767-52BD16CEF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827"/>
            <a:ext cx="11235813" cy="5112774"/>
          </a:xfrm>
        </p:spPr>
        <p:txBody>
          <a:bodyPr/>
          <a:lstStyle/>
          <a:p>
            <a:r>
              <a:rPr lang="en-US" dirty="0"/>
              <a:t>Battery electric vehicles (BEVs)</a:t>
            </a:r>
          </a:p>
          <a:p>
            <a:r>
              <a:rPr lang="en-US" dirty="0"/>
              <a:t>Stationary battery energy storage devices from home to grid-scale</a:t>
            </a:r>
          </a:p>
          <a:p>
            <a:r>
              <a:rPr lang="en-US" dirty="0"/>
              <a:t>Solar panels and solar shingles</a:t>
            </a:r>
          </a:p>
          <a:p>
            <a:r>
              <a:rPr lang="en-US" dirty="0"/>
              <a:t>Electric car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95348D-962F-47AB-F436-5866138B3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011" y="4024686"/>
            <a:ext cx="3132562" cy="20845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285FA0-92A4-5EB3-C12E-A46DB31FF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013" y="4163778"/>
            <a:ext cx="3132562" cy="194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0777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77F3EA-50A5-E5A8-209E-D7EAB3D09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320" y="283845"/>
            <a:ext cx="10515600" cy="1325563"/>
          </a:xfrm>
        </p:spPr>
        <p:txBody>
          <a:bodyPr/>
          <a:lstStyle/>
          <a:p>
            <a:r>
              <a:rPr lang="en-US" u="sng" dirty="0">
                <a:solidFill>
                  <a:schemeClr val="accent2">
                    <a:lumMod val="75000"/>
                  </a:schemeClr>
                </a:solidFill>
              </a:rPr>
              <a:t>Advertisement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Video 2" title="Street Lights">
            <a:hlinkClick r:id="" action="ppaction://media"/>
            <a:extLst>
              <a:ext uri="{FF2B5EF4-FFF2-40B4-BE49-F238E27FC236}">
                <a16:creationId xmlns:a16="http://schemas.microsoft.com/office/drawing/2014/main" id="{99A0D6AA-D902-40A0-238A-C9858E7E94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1922" y="1609408"/>
            <a:ext cx="6656439" cy="374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97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F5E8E57-922F-EAF9-F516-CFBE7AF28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33277"/>
              </p:ext>
            </p:extLst>
          </p:nvPr>
        </p:nvGraphicFramePr>
        <p:xfrm>
          <a:off x="1536699" y="1804568"/>
          <a:ext cx="5237726" cy="30491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8863">
                  <a:extLst>
                    <a:ext uri="{9D8B030D-6E8A-4147-A177-3AD203B41FA5}">
                      <a16:colId xmlns:a16="http://schemas.microsoft.com/office/drawing/2014/main" val="2142424548"/>
                    </a:ext>
                  </a:extLst>
                </a:gridCol>
                <a:gridCol w="2618863">
                  <a:extLst>
                    <a:ext uri="{9D8B030D-6E8A-4147-A177-3AD203B41FA5}">
                      <a16:colId xmlns:a16="http://schemas.microsoft.com/office/drawing/2014/main" val="3834496503"/>
                    </a:ext>
                  </a:extLst>
                </a:gridCol>
              </a:tblGrid>
              <a:tr h="296213">
                <a:tc>
                  <a:txBody>
                    <a:bodyPr/>
                    <a:lstStyle/>
                    <a:p>
                      <a:r>
                        <a:rPr lang="en-US" dirty="0"/>
                        <a:t>Years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6604527"/>
                  </a:ext>
                </a:extLst>
              </a:tr>
              <a:tr h="359772">
                <a:tc>
                  <a:txBody>
                    <a:bodyPr/>
                    <a:lstStyle/>
                    <a:p>
                      <a:r>
                        <a:rPr lang="en-US" dirty="0"/>
                        <a:t>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300885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907425"/>
                  </a:ext>
                </a:extLst>
              </a:tr>
              <a:tr h="359772">
                <a:tc>
                  <a:txBody>
                    <a:bodyPr/>
                    <a:lstStyle/>
                    <a:p>
                      <a:r>
                        <a:rPr lang="en-US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442562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895433"/>
                  </a:ext>
                </a:extLst>
              </a:tr>
              <a:tr h="359772">
                <a:tc>
                  <a:txBody>
                    <a:bodyPr/>
                    <a:lstStyle/>
                    <a:p>
                      <a:r>
                        <a:rPr lang="en-US" dirty="0"/>
                        <a:t>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911242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106191"/>
                  </a:ext>
                </a:extLst>
              </a:tr>
              <a:tr h="392380">
                <a:tc>
                  <a:txBody>
                    <a:bodyPr/>
                    <a:lstStyle/>
                    <a:p>
                      <a:r>
                        <a:rPr lang="en-US" dirty="0"/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1247146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405902"/>
                  </a:ext>
                </a:extLst>
              </a:tr>
              <a:tr h="462227">
                <a:tc>
                  <a:txBody>
                    <a:bodyPr/>
                    <a:lstStyle/>
                    <a:p>
                      <a:r>
                        <a:rPr lang="en-US" dirty="0"/>
                        <a:t>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1739707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3912980"/>
                  </a:ext>
                </a:extLst>
              </a:tr>
              <a:tr h="359772">
                <a:tc>
                  <a:txBody>
                    <a:bodyPr/>
                    <a:lstStyle/>
                    <a:p>
                      <a:r>
                        <a:rPr lang="en-US" dirty="0"/>
                        <a:t>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369783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648764"/>
                  </a:ext>
                </a:extLst>
              </a:tr>
              <a:tr h="3597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801158"/>
                  </a:ext>
                </a:extLst>
              </a:tr>
            </a:tbl>
          </a:graphicData>
        </a:graphic>
      </p:graphicFrame>
      <p:sp>
        <p:nvSpPr>
          <p:cNvPr id="18" name="Title 17">
            <a:extLst>
              <a:ext uri="{FF2B5EF4-FFF2-40B4-BE49-F238E27FC236}">
                <a16:creationId xmlns:a16="http://schemas.microsoft.com/office/drawing/2014/main" id="{3F31F16B-3B73-84DA-CF4D-528814A8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635" y="522442"/>
            <a:ext cx="4916129" cy="568940"/>
          </a:xfrm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chemeClr val="accent2">
                    <a:lumMod val="75000"/>
                  </a:schemeClr>
                </a:solidFill>
              </a:rPr>
              <a:t>Statistical data of Tesla</a:t>
            </a:r>
          </a:p>
        </p:txBody>
      </p:sp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6ED46E1E-9047-F52A-0DF2-DBA9839D01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9077984"/>
              </p:ext>
            </p:extLst>
          </p:nvPr>
        </p:nvGraphicFramePr>
        <p:xfrm>
          <a:off x="7793706" y="1916710"/>
          <a:ext cx="3542890" cy="2824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175260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72867-72E0-81F6-B253-A1D64F181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2">
                    <a:lumMod val="75000"/>
                  </a:schemeClr>
                </a:solidFill>
              </a:rPr>
              <a:t>Smart Art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99A6919-6E9D-D410-51BE-CE8CC6D438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7308751"/>
              </p:ext>
            </p:extLst>
          </p:nvPr>
        </p:nvGraphicFramePr>
        <p:xfrm>
          <a:off x="2273709" y="2700696"/>
          <a:ext cx="6939116" cy="2707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3898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05381-77B5-950D-D22D-FD7308FA4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008080"/>
                </a:highlight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5D1BF-8A98-AFB1-635E-66124122A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vehicle boasts stylish design, premium materials, and high-performance car parts. More specifically, Tesla achieves this “ high performance” status with advanced touchscreens, over-the-air updates, sophisticated battery tech, and autonomous driving capabilities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3600" dirty="0">
                <a:solidFill>
                  <a:srgbClr val="FFC000"/>
                </a:solidFill>
                <a:highlight>
                  <a:srgbClr val="0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Contact: </a:t>
            </a:r>
          </a:p>
          <a:p>
            <a:r>
              <a:rPr lang="en-US" dirty="0"/>
              <a:t>Cell Tesla    : 877-798-3752               </a:t>
            </a:r>
          </a:p>
          <a:p>
            <a:r>
              <a:rPr lang="en-US" dirty="0"/>
              <a:t>Email Tesla :press@tesla.com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576583-1830-82A1-871C-83A5C41DF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172" y="4001294"/>
            <a:ext cx="19431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89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CD0798-2DF5-7DCF-67E0-BEF7809BC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760" y="232599"/>
            <a:ext cx="3881286" cy="3881286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CD7C26BB-0B1F-A381-DD5E-7CF0C1C592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9175" y="5253857"/>
            <a:ext cx="4227871" cy="527511"/>
          </a:xfrm>
        </p:spPr>
        <p:txBody>
          <a:bodyPr>
            <a:normAutofit lnSpcReduction="10000"/>
          </a:bodyPr>
          <a:lstStyle/>
          <a:p>
            <a:r>
              <a:rPr lang="en-US" sz="3200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THANK YOU!!!!</a:t>
            </a:r>
          </a:p>
        </p:txBody>
      </p:sp>
    </p:spTree>
    <p:extLst>
      <p:ext uri="{BB962C8B-B14F-4D97-AF65-F5344CB8AC3E}">
        <p14:creationId xmlns:p14="http://schemas.microsoft.com/office/powerpoint/2010/main" val="103391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192</Words>
  <Application>Microsoft Office PowerPoint</Application>
  <PresentationFormat>Widescreen</PresentationFormat>
  <Paragraphs>43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    Topic: Overview of my TESLA company</vt:lpstr>
      <vt:lpstr>Identity</vt:lpstr>
      <vt:lpstr>Brief Introduction</vt:lpstr>
      <vt:lpstr>Key products and services</vt:lpstr>
      <vt:lpstr>Advertisement </vt:lpstr>
      <vt:lpstr>Statistical data of Tesla</vt:lpstr>
      <vt:lpstr>Smart Art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akash hossain</dc:creator>
  <cp:lastModifiedBy>akash hossain</cp:lastModifiedBy>
  <cp:revision>4</cp:revision>
  <dcterms:created xsi:type="dcterms:W3CDTF">2024-10-03T19:50:59Z</dcterms:created>
  <dcterms:modified xsi:type="dcterms:W3CDTF">2024-10-06T12:10:12Z</dcterms:modified>
</cp:coreProperties>
</file>

<file path=docProps/thumbnail.jpeg>
</file>